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6618EAA-F841-1F88-EB1C-1A698FF23C4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1C0A3E1-5270-D144-7940-4504203C489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CF03C93-728E-2907-D8AB-F73B58DA617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491EFA3-5DA0-D8A8-F367-0218E4997D6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2540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22</cp:revision>
  <dcterms:created xsi:type="dcterms:W3CDTF">2022-05-03T18:33:00Z</dcterms:created>
  <dcterms:modified xsi:type="dcterms:W3CDTF">2023-10-23T15:45:47Z</dcterms:modified>
</cp:coreProperties>
</file>